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DM Sans Bold" charset="1" panose="000000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sv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18" Target="../media/image17.png" Type="http://schemas.openxmlformats.org/officeDocument/2006/relationships/image"/><Relationship Id="rId19" Target="../media/image18.svg" Type="http://schemas.openxmlformats.org/officeDocument/2006/relationships/image"/><Relationship Id="rId2" Target="../media/image1.png" Type="http://schemas.openxmlformats.org/officeDocument/2006/relationships/image"/><Relationship Id="rId20" Target="../media/image19.png" Type="http://schemas.openxmlformats.org/officeDocument/2006/relationships/image"/><Relationship Id="rId21" Target="../media/image20.svg" Type="http://schemas.openxmlformats.org/officeDocument/2006/relationships/image"/><Relationship Id="rId22" Target="../media/image21.png" Type="http://schemas.openxmlformats.org/officeDocument/2006/relationships/image"/><Relationship Id="rId23" Target="../media/image22.svg" Type="http://schemas.openxmlformats.org/officeDocument/2006/relationships/image"/><Relationship Id="rId24" Target="../media/image23.png" Type="http://schemas.openxmlformats.org/officeDocument/2006/relationships/image"/><Relationship Id="rId25" Target="../media/image24.svg" Type="http://schemas.openxmlformats.org/officeDocument/2006/relationships/image"/><Relationship Id="rId26" Target="../media/image25.png" Type="http://schemas.openxmlformats.org/officeDocument/2006/relationships/image"/><Relationship Id="rId27" Target="../media/image26.svg" Type="http://schemas.openxmlformats.org/officeDocument/2006/relationships/image"/><Relationship Id="rId28" Target="../media/image27.png" Type="http://schemas.openxmlformats.org/officeDocument/2006/relationships/image"/><Relationship Id="rId29" Target="../media/image28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12" Target="../media/image23.png" Type="http://schemas.openxmlformats.org/officeDocument/2006/relationships/image"/><Relationship Id="rId13" Target="../media/image24.svg" Type="http://schemas.openxmlformats.org/officeDocument/2006/relationships/image"/><Relationship Id="rId14" Target="../media/image27.png" Type="http://schemas.openxmlformats.org/officeDocument/2006/relationships/image"/><Relationship Id="rId15" Target="../media/image28.svg" Type="http://schemas.openxmlformats.org/officeDocument/2006/relationships/image"/><Relationship Id="rId16" Target="../media/image41.jpeg" Type="http://schemas.openxmlformats.org/officeDocument/2006/relationships/image"/><Relationship Id="rId2" Target="../media/image39.png" Type="http://schemas.openxmlformats.org/officeDocument/2006/relationships/image"/><Relationship Id="rId3" Target="../media/image40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5.png" Type="http://schemas.openxmlformats.org/officeDocument/2006/relationships/image"/><Relationship Id="rId15" Target="../media/image16.svg" Type="http://schemas.openxmlformats.org/officeDocument/2006/relationships/image"/><Relationship Id="rId16" Target="../media/image17.png" Type="http://schemas.openxmlformats.org/officeDocument/2006/relationships/image"/><Relationship Id="rId17" Target="../media/image18.svg" Type="http://schemas.openxmlformats.org/officeDocument/2006/relationships/image"/><Relationship Id="rId18" Target="../media/image19.png" Type="http://schemas.openxmlformats.org/officeDocument/2006/relationships/image"/><Relationship Id="rId19" Target="../media/image20.svg" Type="http://schemas.openxmlformats.org/officeDocument/2006/relationships/image"/><Relationship Id="rId2" Target="../media/image1.png" Type="http://schemas.openxmlformats.org/officeDocument/2006/relationships/image"/><Relationship Id="rId20" Target="../media/image21.png" Type="http://schemas.openxmlformats.org/officeDocument/2006/relationships/image"/><Relationship Id="rId21" Target="../media/image22.svg" Type="http://schemas.openxmlformats.org/officeDocument/2006/relationships/image"/><Relationship Id="rId22" Target="../media/image23.png" Type="http://schemas.openxmlformats.org/officeDocument/2006/relationships/image"/><Relationship Id="rId23" Target="../media/image24.svg" Type="http://schemas.openxmlformats.org/officeDocument/2006/relationships/image"/><Relationship Id="rId24" Target="../media/image25.png" Type="http://schemas.openxmlformats.org/officeDocument/2006/relationships/image"/><Relationship Id="rId25" Target="../media/image26.svg" Type="http://schemas.openxmlformats.org/officeDocument/2006/relationships/image"/><Relationship Id="rId26" Target="../media/image27.png" Type="http://schemas.openxmlformats.org/officeDocument/2006/relationships/image"/><Relationship Id="rId27" Target="../media/image28.svg" Type="http://schemas.openxmlformats.org/officeDocument/2006/relationships/image"/><Relationship Id="rId28" Target="../media/image42.jpe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5.png" Type="http://schemas.openxmlformats.org/officeDocument/2006/relationships/image"/><Relationship Id="rId15" Target="../media/image16.svg" Type="http://schemas.openxmlformats.org/officeDocument/2006/relationships/image"/><Relationship Id="rId16" Target="../media/image17.png" Type="http://schemas.openxmlformats.org/officeDocument/2006/relationships/image"/><Relationship Id="rId17" Target="../media/image18.svg" Type="http://schemas.openxmlformats.org/officeDocument/2006/relationships/image"/><Relationship Id="rId18" Target="../media/image19.png" Type="http://schemas.openxmlformats.org/officeDocument/2006/relationships/image"/><Relationship Id="rId19" Target="../media/image20.svg" Type="http://schemas.openxmlformats.org/officeDocument/2006/relationships/image"/><Relationship Id="rId2" Target="../media/image1.png" Type="http://schemas.openxmlformats.org/officeDocument/2006/relationships/image"/><Relationship Id="rId20" Target="../media/image21.png" Type="http://schemas.openxmlformats.org/officeDocument/2006/relationships/image"/><Relationship Id="rId21" Target="../media/image22.svg" Type="http://schemas.openxmlformats.org/officeDocument/2006/relationships/image"/><Relationship Id="rId22" Target="../media/image23.png" Type="http://schemas.openxmlformats.org/officeDocument/2006/relationships/image"/><Relationship Id="rId23" Target="../media/image24.svg" Type="http://schemas.openxmlformats.org/officeDocument/2006/relationships/image"/><Relationship Id="rId24" Target="../media/image25.png" Type="http://schemas.openxmlformats.org/officeDocument/2006/relationships/image"/><Relationship Id="rId25" Target="../media/image26.svg" Type="http://schemas.openxmlformats.org/officeDocument/2006/relationships/image"/><Relationship Id="rId26" Target="../media/image27.png" Type="http://schemas.openxmlformats.org/officeDocument/2006/relationships/image"/><Relationship Id="rId27" Target="../media/image28.svg" Type="http://schemas.openxmlformats.org/officeDocument/2006/relationships/image"/><Relationship Id="rId28" Target="../media/image43.png" Type="http://schemas.openxmlformats.org/officeDocument/2006/relationships/image"/><Relationship Id="rId29" Target="../media/image44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12" Target="../media/image25.png" Type="http://schemas.openxmlformats.org/officeDocument/2006/relationships/image"/><Relationship Id="rId13" Target="../media/image26.svg" Type="http://schemas.openxmlformats.org/officeDocument/2006/relationships/image"/><Relationship Id="rId2" Target="../media/image29.png" Type="http://schemas.openxmlformats.org/officeDocument/2006/relationships/image"/><Relationship Id="rId3" Target="../media/image30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jpe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7.png" Type="http://schemas.openxmlformats.org/officeDocument/2006/relationships/image"/><Relationship Id="rId9" Target="../media/image28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2.jpeg" Type="http://schemas.openxmlformats.org/officeDocument/2006/relationships/image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23.png" Type="http://schemas.openxmlformats.org/officeDocument/2006/relationships/image"/><Relationship Id="rId7" Target="../media/image24.svg" Type="http://schemas.openxmlformats.org/officeDocument/2006/relationships/image"/><Relationship Id="rId8" Target="../media/image27.png" Type="http://schemas.openxmlformats.org/officeDocument/2006/relationships/image"/><Relationship Id="rId9" Target="../media/image28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33.png" Type="http://schemas.openxmlformats.org/officeDocument/2006/relationships/image"/><Relationship Id="rId5" Target="../media/image3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19.png" Type="http://schemas.openxmlformats.org/officeDocument/2006/relationships/image"/><Relationship Id="rId13" Target="../media/image20.svg" Type="http://schemas.openxmlformats.org/officeDocument/2006/relationships/image"/><Relationship Id="rId14" Target="../media/image23.png" Type="http://schemas.openxmlformats.org/officeDocument/2006/relationships/image"/><Relationship Id="rId15" Target="../media/image24.svg" Type="http://schemas.openxmlformats.org/officeDocument/2006/relationships/image"/><Relationship Id="rId16" Target="../media/image27.png" Type="http://schemas.openxmlformats.org/officeDocument/2006/relationships/image"/><Relationship Id="rId17" Target="../media/image28.svg" Type="http://schemas.openxmlformats.org/officeDocument/2006/relationships/image"/><Relationship Id="rId18" Target="../media/image35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19.png" Type="http://schemas.openxmlformats.org/officeDocument/2006/relationships/image"/><Relationship Id="rId13" Target="../media/image20.svg" Type="http://schemas.openxmlformats.org/officeDocument/2006/relationships/image"/><Relationship Id="rId14" Target="../media/image23.png" Type="http://schemas.openxmlformats.org/officeDocument/2006/relationships/image"/><Relationship Id="rId15" Target="../media/image24.svg" Type="http://schemas.openxmlformats.org/officeDocument/2006/relationships/image"/><Relationship Id="rId16" Target="../media/image27.png" Type="http://schemas.openxmlformats.org/officeDocument/2006/relationships/image"/><Relationship Id="rId17" Target="../media/image28.svg" Type="http://schemas.openxmlformats.org/officeDocument/2006/relationships/image"/><Relationship Id="rId18" Target="../media/image36.jpe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37.png" Type="http://schemas.openxmlformats.org/officeDocument/2006/relationships/image"/><Relationship Id="rId5" Target="../media/image38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20.svg" Type="http://schemas.openxmlformats.org/officeDocument/2006/relationships/image"/><Relationship Id="rId12" Target="../media/image23.png" Type="http://schemas.openxmlformats.org/officeDocument/2006/relationships/image"/><Relationship Id="rId13" Target="../media/image24.svg" Type="http://schemas.openxmlformats.org/officeDocument/2006/relationships/image"/><Relationship Id="rId14" Target="../media/image27.png" Type="http://schemas.openxmlformats.org/officeDocument/2006/relationships/image"/><Relationship Id="rId15" Target="../media/image28.svg" Type="http://schemas.openxmlformats.org/officeDocument/2006/relationships/image"/><Relationship Id="rId16" Target="../media/image41.jpeg" Type="http://schemas.openxmlformats.org/officeDocument/2006/relationships/image"/><Relationship Id="rId2" Target="../media/image39.png" Type="http://schemas.openxmlformats.org/officeDocument/2006/relationships/image"/><Relationship Id="rId3" Target="../media/image40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13.png" Type="http://schemas.openxmlformats.org/officeDocument/2006/relationships/image"/><Relationship Id="rId9" Target="../media/image1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29398" y="8614893"/>
            <a:ext cx="4899948" cy="3344214"/>
          </a:xfrm>
          <a:custGeom>
            <a:avLst/>
            <a:gdLst/>
            <a:ahLst/>
            <a:cxnLst/>
            <a:rect r="r" b="b" t="t" l="l"/>
            <a:pathLst>
              <a:path h="3344214" w="4899948">
                <a:moveTo>
                  <a:pt x="0" y="0"/>
                </a:moveTo>
                <a:lnTo>
                  <a:pt x="4899947" y="0"/>
                </a:lnTo>
                <a:lnTo>
                  <a:pt x="4899947" y="3344214"/>
                </a:lnTo>
                <a:lnTo>
                  <a:pt x="0" y="33442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030709" y="9258300"/>
            <a:ext cx="3059829" cy="751049"/>
          </a:xfrm>
          <a:custGeom>
            <a:avLst/>
            <a:gdLst/>
            <a:ahLst/>
            <a:cxnLst/>
            <a:rect r="r" b="b" t="t" l="l"/>
            <a:pathLst>
              <a:path h="751049" w="3059829">
                <a:moveTo>
                  <a:pt x="0" y="0"/>
                </a:moveTo>
                <a:lnTo>
                  <a:pt x="3059829" y="0"/>
                </a:lnTo>
                <a:lnTo>
                  <a:pt x="3059829" y="751049"/>
                </a:lnTo>
                <a:lnTo>
                  <a:pt x="0" y="7510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236705" y="6409875"/>
            <a:ext cx="724985" cy="920616"/>
          </a:xfrm>
          <a:custGeom>
            <a:avLst/>
            <a:gdLst/>
            <a:ahLst/>
            <a:cxnLst/>
            <a:rect r="r" b="b" t="t" l="l"/>
            <a:pathLst>
              <a:path h="920616" w="724985">
                <a:moveTo>
                  <a:pt x="0" y="0"/>
                </a:moveTo>
                <a:lnTo>
                  <a:pt x="724986" y="0"/>
                </a:lnTo>
                <a:lnTo>
                  <a:pt x="724986" y="920616"/>
                </a:lnTo>
                <a:lnTo>
                  <a:pt x="0" y="9206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215205" y="8540136"/>
            <a:ext cx="4602314" cy="3618569"/>
          </a:xfrm>
          <a:custGeom>
            <a:avLst/>
            <a:gdLst/>
            <a:ahLst/>
            <a:cxnLst/>
            <a:rect r="r" b="b" t="t" l="l"/>
            <a:pathLst>
              <a:path h="3618569" w="4602314">
                <a:moveTo>
                  <a:pt x="0" y="0"/>
                </a:moveTo>
                <a:lnTo>
                  <a:pt x="4602314" y="0"/>
                </a:lnTo>
                <a:lnTo>
                  <a:pt x="4602314" y="3618570"/>
                </a:lnTo>
                <a:lnTo>
                  <a:pt x="0" y="36185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-674156" y="-1072630"/>
            <a:ext cx="4899948" cy="3068592"/>
          </a:xfrm>
          <a:custGeom>
            <a:avLst/>
            <a:gdLst/>
            <a:ahLst/>
            <a:cxnLst/>
            <a:rect r="r" b="b" t="t" l="l"/>
            <a:pathLst>
              <a:path h="3068592" w="4899948">
                <a:moveTo>
                  <a:pt x="0" y="0"/>
                </a:moveTo>
                <a:lnTo>
                  <a:pt x="4899948" y="0"/>
                </a:lnTo>
                <a:lnTo>
                  <a:pt x="4899948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2686214" y="-2578193"/>
            <a:ext cx="4292424" cy="3870986"/>
          </a:xfrm>
          <a:custGeom>
            <a:avLst/>
            <a:gdLst/>
            <a:ahLst/>
            <a:cxnLst/>
            <a:rect r="r" b="b" t="t" l="l"/>
            <a:pathLst>
              <a:path h="3870986" w="4292424">
                <a:moveTo>
                  <a:pt x="0" y="0"/>
                </a:moveTo>
                <a:lnTo>
                  <a:pt x="4292424" y="0"/>
                </a:lnTo>
                <a:lnTo>
                  <a:pt x="4292424" y="3870986"/>
                </a:lnTo>
                <a:lnTo>
                  <a:pt x="0" y="387098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10138935" y="9258300"/>
            <a:ext cx="4076270" cy="2863579"/>
          </a:xfrm>
          <a:custGeom>
            <a:avLst/>
            <a:gdLst/>
            <a:ahLst/>
            <a:cxnLst/>
            <a:rect r="r" b="b" t="t" l="l"/>
            <a:pathLst>
              <a:path h="2863579" w="4076270">
                <a:moveTo>
                  <a:pt x="0" y="0"/>
                </a:moveTo>
                <a:lnTo>
                  <a:pt x="4076270" y="0"/>
                </a:lnTo>
                <a:lnTo>
                  <a:pt x="4076270" y="2863579"/>
                </a:lnTo>
                <a:lnTo>
                  <a:pt x="0" y="286357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7409323" y="-2700100"/>
            <a:ext cx="5493058" cy="4114800"/>
          </a:xfrm>
          <a:custGeom>
            <a:avLst/>
            <a:gdLst/>
            <a:ahLst/>
            <a:cxnLst/>
            <a:rect r="r" b="b" t="t" l="l"/>
            <a:pathLst>
              <a:path h="4114800" w="5493058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4747568">
            <a:off x="-2972342" y="3665317"/>
            <a:ext cx="4896097" cy="2735694"/>
          </a:xfrm>
          <a:custGeom>
            <a:avLst/>
            <a:gdLst/>
            <a:ahLst/>
            <a:cxnLst/>
            <a:rect r="r" b="b" t="t" l="l"/>
            <a:pathLst>
              <a:path h="2735694" w="4896097">
                <a:moveTo>
                  <a:pt x="0" y="0"/>
                </a:moveTo>
                <a:lnTo>
                  <a:pt x="4896097" y="0"/>
                </a:lnTo>
                <a:lnTo>
                  <a:pt x="4896097" y="2735694"/>
                </a:lnTo>
                <a:lnTo>
                  <a:pt x="0" y="273569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1" id="11"/>
          <p:cNvSpPr/>
          <p:nvPr/>
        </p:nvSpPr>
        <p:spPr>
          <a:xfrm flipH="false" flipV="false" rot="0">
            <a:off x="4831481" y="-1626507"/>
            <a:ext cx="2892762" cy="2919301"/>
          </a:xfrm>
          <a:custGeom>
            <a:avLst/>
            <a:gdLst/>
            <a:ahLst/>
            <a:cxnLst/>
            <a:rect r="r" b="b" t="t" l="l"/>
            <a:pathLst>
              <a:path h="2919301" w="2892762">
                <a:moveTo>
                  <a:pt x="0" y="0"/>
                </a:moveTo>
                <a:lnTo>
                  <a:pt x="2892761" y="0"/>
                </a:lnTo>
                <a:lnTo>
                  <a:pt x="2892761" y="2919300"/>
                </a:lnTo>
                <a:lnTo>
                  <a:pt x="0" y="291930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2" id="12"/>
          <p:cNvSpPr/>
          <p:nvPr/>
        </p:nvSpPr>
        <p:spPr>
          <a:xfrm flipH="false" flipV="false" rot="0">
            <a:off x="17259300" y="2262342"/>
            <a:ext cx="3575541" cy="3575541"/>
          </a:xfrm>
          <a:custGeom>
            <a:avLst/>
            <a:gdLst/>
            <a:ahLst/>
            <a:cxnLst/>
            <a:rect r="r" b="b" t="t" l="l"/>
            <a:pathLst>
              <a:path h="3575541" w="3575541">
                <a:moveTo>
                  <a:pt x="0" y="0"/>
                </a:moveTo>
                <a:lnTo>
                  <a:pt x="3575541" y="0"/>
                </a:lnTo>
                <a:lnTo>
                  <a:pt x="3575541" y="3575541"/>
                </a:lnTo>
                <a:lnTo>
                  <a:pt x="0" y="357554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3" id="13"/>
          <p:cNvSpPr/>
          <p:nvPr/>
        </p:nvSpPr>
        <p:spPr>
          <a:xfrm flipH="false" flipV="false" rot="0">
            <a:off x="2570549" y="9093737"/>
            <a:ext cx="2587020" cy="2386526"/>
          </a:xfrm>
          <a:custGeom>
            <a:avLst/>
            <a:gdLst/>
            <a:ahLst/>
            <a:cxnLst/>
            <a:rect r="r" b="b" t="t" l="l"/>
            <a:pathLst>
              <a:path h="2386526" w="2587020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4" id="14"/>
          <p:cNvSpPr/>
          <p:nvPr/>
        </p:nvSpPr>
        <p:spPr>
          <a:xfrm flipH="false" flipV="false" rot="-5282649">
            <a:off x="16440369" y="6970869"/>
            <a:ext cx="3382987" cy="1154444"/>
          </a:xfrm>
          <a:custGeom>
            <a:avLst/>
            <a:gdLst/>
            <a:ahLst/>
            <a:cxnLst/>
            <a:rect r="r" b="b" t="t" l="l"/>
            <a:pathLst>
              <a:path h="1154444" w="3382987">
                <a:moveTo>
                  <a:pt x="0" y="0"/>
                </a:moveTo>
                <a:lnTo>
                  <a:pt x="3382987" y="0"/>
                </a:lnTo>
                <a:lnTo>
                  <a:pt x="3382987" y="1154445"/>
                </a:lnTo>
                <a:lnTo>
                  <a:pt x="0" y="1154445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5" id="15"/>
          <p:cNvSpPr/>
          <p:nvPr/>
        </p:nvSpPr>
        <p:spPr>
          <a:xfrm flipH="false" flipV="false" rot="0">
            <a:off x="16978638" y="-642644"/>
            <a:ext cx="3104522" cy="3342688"/>
          </a:xfrm>
          <a:custGeom>
            <a:avLst/>
            <a:gdLst/>
            <a:ahLst/>
            <a:cxnLst/>
            <a:rect r="r" b="b" t="t" l="l"/>
            <a:pathLst>
              <a:path h="3342688" w="3104522">
                <a:moveTo>
                  <a:pt x="0" y="0"/>
                </a:moveTo>
                <a:lnTo>
                  <a:pt x="3104522" y="0"/>
                </a:lnTo>
                <a:lnTo>
                  <a:pt x="3104522" y="3342688"/>
                </a:lnTo>
                <a:lnTo>
                  <a:pt x="0" y="3342688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6" id="16"/>
          <p:cNvSpPr txBox="true"/>
          <p:nvPr/>
        </p:nvSpPr>
        <p:spPr>
          <a:xfrm rot="0">
            <a:off x="3688802" y="3136543"/>
            <a:ext cx="10910396" cy="32009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218"/>
              </a:lnSpc>
            </a:pPr>
            <a:r>
              <a:rPr lang="en-US" b="true" sz="12998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Grammar Revision 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4737926" y="2576219"/>
            <a:ext cx="724985" cy="920616"/>
          </a:xfrm>
          <a:custGeom>
            <a:avLst/>
            <a:gdLst/>
            <a:ahLst/>
            <a:cxnLst/>
            <a:rect r="r" b="b" t="t" l="l"/>
            <a:pathLst>
              <a:path h="920616" w="724985">
                <a:moveTo>
                  <a:pt x="0" y="0"/>
                </a:moveTo>
                <a:lnTo>
                  <a:pt x="724985" y="0"/>
                </a:lnTo>
                <a:lnTo>
                  <a:pt x="724985" y="920616"/>
                </a:lnTo>
                <a:lnTo>
                  <a:pt x="0" y="9206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448467" y="2063153"/>
            <a:ext cx="3032484" cy="6646539"/>
          </a:xfrm>
          <a:custGeom>
            <a:avLst/>
            <a:gdLst/>
            <a:ahLst/>
            <a:cxnLst/>
            <a:rect r="r" b="b" t="t" l="l"/>
            <a:pathLst>
              <a:path h="6646539" w="3032484">
                <a:moveTo>
                  <a:pt x="3032484" y="0"/>
                </a:moveTo>
                <a:lnTo>
                  <a:pt x="0" y="0"/>
                </a:lnTo>
                <a:lnTo>
                  <a:pt x="0" y="6646539"/>
                </a:lnTo>
                <a:lnTo>
                  <a:pt x="3032484" y="6646539"/>
                </a:lnTo>
                <a:lnTo>
                  <a:pt x="303248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4827993" y="-1392447"/>
            <a:ext cx="4017146" cy="3158481"/>
          </a:xfrm>
          <a:custGeom>
            <a:avLst/>
            <a:gdLst/>
            <a:ahLst/>
            <a:cxnLst/>
            <a:rect r="r" b="b" t="t" l="l"/>
            <a:pathLst>
              <a:path h="3158481" w="4017146">
                <a:moveTo>
                  <a:pt x="0" y="0"/>
                </a:moveTo>
                <a:lnTo>
                  <a:pt x="4017147" y="0"/>
                </a:lnTo>
                <a:lnTo>
                  <a:pt x="4017147" y="3158481"/>
                </a:lnTo>
                <a:lnTo>
                  <a:pt x="0" y="31584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4580296" y="-1616873"/>
            <a:ext cx="4224468" cy="2645573"/>
          </a:xfrm>
          <a:custGeom>
            <a:avLst/>
            <a:gdLst/>
            <a:ahLst/>
            <a:cxnLst/>
            <a:rect r="r" b="b" t="t" l="l"/>
            <a:pathLst>
              <a:path h="2645573" w="4224468">
                <a:moveTo>
                  <a:pt x="0" y="0"/>
                </a:moveTo>
                <a:lnTo>
                  <a:pt x="4224469" y="0"/>
                </a:lnTo>
                <a:lnTo>
                  <a:pt x="4224469" y="2645573"/>
                </a:lnTo>
                <a:lnTo>
                  <a:pt x="0" y="26455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8285780" y="9560661"/>
            <a:ext cx="3169280" cy="2226419"/>
          </a:xfrm>
          <a:custGeom>
            <a:avLst/>
            <a:gdLst/>
            <a:ahLst/>
            <a:cxnLst/>
            <a:rect r="r" b="b" t="t" l="l"/>
            <a:pathLst>
              <a:path h="2226419" w="3169280">
                <a:moveTo>
                  <a:pt x="0" y="0"/>
                </a:moveTo>
                <a:lnTo>
                  <a:pt x="3169280" y="0"/>
                </a:lnTo>
                <a:lnTo>
                  <a:pt x="3169280" y="2226419"/>
                </a:lnTo>
                <a:lnTo>
                  <a:pt x="0" y="22264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-5400000">
            <a:off x="12134412" y="9245030"/>
            <a:ext cx="2892762" cy="2919301"/>
          </a:xfrm>
          <a:custGeom>
            <a:avLst/>
            <a:gdLst/>
            <a:ahLst/>
            <a:cxnLst/>
            <a:rect r="r" b="b" t="t" l="l"/>
            <a:pathLst>
              <a:path h="2919301" w="2892762">
                <a:moveTo>
                  <a:pt x="0" y="0"/>
                </a:moveTo>
                <a:lnTo>
                  <a:pt x="2892762" y="0"/>
                </a:lnTo>
                <a:lnTo>
                  <a:pt x="2892762" y="2919301"/>
                </a:lnTo>
                <a:lnTo>
                  <a:pt x="0" y="291930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-1558320" y="9093737"/>
            <a:ext cx="2587020" cy="2386526"/>
          </a:xfrm>
          <a:custGeom>
            <a:avLst/>
            <a:gdLst/>
            <a:ahLst/>
            <a:cxnLst/>
            <a:rect r="r" b="b" t="t" l="l"/>
            <a:pathLst>
              <a:path h="2386526" w="2587020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17259300" y="7433853"/>
            <a:ext cx="1794966" cy="1932669"/>
          </a:xfrm>
          <a:custGeom>
            <a:avLst/>
            <a:gdLst/>
            <a:ahLst/>
            <a:cxnLst/>
            <a:rect r="r" b="b" t="t" l="l"/>
            <a:pathLst>
              <a:path h="1932669" w="1794966">
                <a:moveTo>
                  <a:pt x="0" y="0"/>
                </a:moveTo>
                <a:lnTo>
                  <a:pt x="1794966" y="0"/>
                </a:lnTo>
                <a:lnTo>
                  <a:pt x="1794966" y="1932669"/>
                </a:lnTo>
                <a:lnTo>
                  <a:pt x="0" y="193266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-744232" y="460501"/>
            <a:ext cx="1488463" cy="1602652"/>
          </a:xfrm>
          <a:custGeom>
            <a:avLst/>
            <a:gdLst/>
            <a:ahLst/>
            <a:cxnLst/>
            <a:rect r="r" b="b" t="t" l="l"/>
            <a:pathLst>
              <a:path h="1602652" w="1488463">
                <a:moveTo>
                  <a:pt x="0" y="0"/>
                </a:moveTo>
                <a:lnTo>
                  <a:pt x="1488464" y="0"/>
                </a:lnTo>
                <a:lnTo>
                  <a:pt x="1488464" y="1602652"/>
                </a:lnTo>
                <a:lnTo>
                  <a:pt x="0" y="160265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4044033" y="460501"/>
            <a:ext cx="14112750" cy="9493597"/>
          </a:xfrm>
          <a:custGeom>
            <a:avLst/>
            <a:gdLst/>
            <a:ahLst/>
            <a:cxnLst/>
            <a:rect r="r" b="b" t="t" l="l"/>
            <a:pathLst>
              <a:path h="9493597" w="14112750">
                <a:moveTo>
                  <a:pt x="0" y="0"/>
                </a:moveTo>
                <a:lnTo>
                  <a:pt x="14112750" y="0"/>
                </a:lnTo>
                <a:lnTo>
                  <a:pt x="14112750" y="9493597"/>
                </a:lnTo>
                <a:lnTo>
                  <a:pt x="0" y="949359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-102596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29398" y="9017983"/>
            <a:ext cx="4899948" cy="3344214"/>
          </a:xfrm>
          <a:custGeom>
            <a:avLst/>
            <a:gdLst/>
            <a:ahLst/>
            <a:cxnLst/>
            <a:rect r="r" b="b" t="t" l="l"/>
            <a:pathLst>
              <a:path h="3344214" w="4899948">
                <a:moveTo>
                  <a:pt x="0" y="0"/>
                </a:moveTo>
                <a:lnTo>
                  <a:pt x="4899947" y="0"/>
                </a:lnTo>
                <a:lnTo>
                  <a:pt x="4899947" y="3344214"/>
                </a:lnTo>
                <a:lnTo>
                  <a:pt x="0" y="33442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847044" y="9882374"/>
            <a:ext cx="3296956" cy="809253"/>
          </a:xfrm>
          <a:custGeom>
            <a:avLst/>
            <a:gdLst/>
            <a:ahLst/>
            <a:cxnLst/>
            <a:rect r="r" b="b" t="t" l="l"/>
            <a:pathLst>
              <a:path h="809253" w="3296956">
                <a:moveTo>
                  <a:pt x="0" y="0"/>
                </a:moveTo>
                <a:lnTo>
                  <a:pt x="3296956" y="0"/>
                </a:lnTo>
                <a:lnTo>
                  <a:pt x="3296956" y="809252"/>
                </a:lnTo>
                <a:lnTo>
                  <a:pt x="0" y="8092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494772" y="9017983"/>
            <a:ext cx="4427843" cy="3481392"/>
          </a:xfrm>
          <a:custGeom>
            <a:avLst/>
            <a:gdLst/>
            <a:ahLst/>
            <a:cxnLst/>
            <a:rect r="r" b="b" t="t" l="l"/>
            <a:pathLst>
              <a:path h="3481392" w="4427843">
                <a:moveTo>
                  <a:pt x="0" y="0"/>
                </a:moveTo>
                <a:lnTo>
                  <a:pt x="4427843" y="0"/>
                </a:lnTo>
                <a:lnTo>
                  <a:pt x="4427843" y="3481391"/>
                </a:lnTo>
                <a:lnTo>
                  <a:pt x="0" y="34813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-763398" y="-1534296"/>
            <a:ext cx="4899948" cy="3068592"/>
          </a:xfrm>
          <a:custGeom>
            <a:avLst/>
            <a:gdLst/>
            <a:ahLst/>
            <a:cxnLst/>
            <a:rect r="r" b="b" t="t" l="l"/>
            <a:pathLst>
              <a:path h="3068592" w="4899948">
                <a:moveTo>
                  <a:pt x="0" y="0"/>
                </a:moveTo>
                <a:lnTo>
                  <a:pt x="4899947" y="0"/>
                </a:lnTo>
                <a:lnTo>
                  <a:pt x="4899947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2801533" y="-3053980"/>
            <a:ext cx="4292424" cy="3870986"/>
          </a:xfrm>
          <a:custGeom>
            <a:avLst/>
            <a:gdLst/>
            <a:ahLst/>
            <a:cxnLst/>
            <a:rect r="r" b="b" t="t" l="l"/>
            <a:pathLst>
              <a:path h="3870986" w="4292424">
                <a:moveTo>
                  <a:pt x="0" y="0"/>
                </a:moveTo>
                <a:lnTo>
                  <a:pt x="4292424" y="0"/>
                </a:lnTo>
                <a:lnTo>
                  <a:pt x="4292424" y="3870986"/>
                </a:lnTo>
                <a:lnTo>
                  <a:pt x="0" y="38709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0138935" y="9258300"/>
            <a:ext cx="4076270" cy="2863579"/>
          </a:xfrm>
          <a:custGeom>
            <a:avLst/>
            <a:gdLst/>
            <a:ahLst/>
            <a:cxnLst/>
            <a:rect r="r" b="b" t="t" l="l"/>
            <a:pathLst>
              <a:path h="2863579" w="4076270">
                <a:moveTo>
                  <a:pt x="0" y="0"/>
                </a:moveTo>
                <a:lnTo>
                  <a:pt x="4076270" y="0"/>
                </a:lnTo>
                <a:lnTo>
                  <a:pt x="4076270" y="2863579"/>
                </a:lnTo>
                <a:lnTo>
                  <a:pt x="0" y="286357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7495522" y="-3297794"/>
            <a:ext cx="5493058" cy="4114800"/>
          </a:xfrm>
          <a:custGeom>
            <a:avLst/>
            <a:gdLst/>
            <a:ahLst/>
            <a:cxnLst/>
            <a:rect r="r" b="b" t="t" l="l"/>
            <a:pathLst>
              <a:path h="4114800" w="5493058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4747568">
            <a:off x="-2972342" y="3665317"/>
            <a:ext cx="4896097" cy="2735694"/>
          </a:xfrm>
          <a:custGeom>
            <a:avLst/>
            <a:gdLst/>
            <a:ahLst/>
            <a:cxnLst/>
            <a:rect r="r" b="b" t="t" l="l"/>
            <a:pathLst>
              <a:path h="2735694" w="4896097">
                <a:moveTo>
                  <a:pt x="0" y="0"/>
                </a:moveTo>
                <a:lnTo>
                  <a:pt x="4896097" y="0"/>
                </a:lnTo>
                <a:lnTo>
                  <a:pt x="4896097" y="2735694"/>
                </a:lnTo>
                <a:lnTo>
                  <a:pt x="0" y="273569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4861154" y="-2102294"/>
            <a:ext cx="2892762" cy="2919301"/>
          </a:xfrm>
          <a:custGeom>
            <a:avLst/>
            <a:gdLst/>
            <a:ahLst/>
            <a:cxnLst/>
            <a:rect r="r" b="b" t="t" l="l"/>
            <a:pathLst>
              <a:path h="2919301" w="2892762">
                <a:moveTo>
                  <a:pt x="0" y="0"/>
                </a:moveTo>
                <a:lnTo>
                  <a:pt x="2892761" y="0"/>
                </a:lnTo>
                <a:lnTo>
                  <a:pt x="2892761" y="2919300"/>
                </a:lnTo>
                <a:lnTo>
                  <a:pt x="0" y="29193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1" id="11"/>
          <p:cNvSpPr/>
          <p:nvPr/>
        </p:nvSpPr>
        <p:spPr>
          <a:xfrm flipH="false" flipV="false" rot="0">
            <a:off x="17494810" y="2371030"/>
            <a:ext cx="3575541" cy="3575541"/>
          </a:xfrm>
          <a:custGeom>
            <a:avLst/>
            <a:gdLst/>
            <a:ahLst/>
            <a:cxnLst/>
            <a:rect r="r" b="b" t="t" l="l"/>
            <a:pathLst>
              <a:path h="3575541" w="3575541">
                <a:moveTo>
                  <a:pt x="0" y="0"/>
                </a:moveTo>
                <a:lnTo>
                  <a:pt x="3575541" y="0"/>
                </a:lnTo>
                <a:lnTo>
                  <a:pt x="3575541" y="3575541"/>
                </a:lnTo>
                <a:lnTo>
                  <a:pt x="0" y="357554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2" id="12"/>
          <p:cNvSpPr/>
          <p:nvPr/>
        </p:nvSpPr>
        <p:spPr>
          <a:xfrm flipH="false" flipV="false" rot="0">
            <a:off x="2570549" y="9496827"/>
            <a:ext cx="2587020" cy="2386526"/>
          </a:xfrm>
          <a:custGeom>
            <a:avLst/>
            <a:gdLst/>
            <a:ahLst/>
            <a:cxnLst/>
            <a:rect r="r" b="b" t="t" l="l"/>
            <a:pathLst>
              <a:path h="2386526" w="2587020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3" id="13"/>
          <p:cNvSpPr/>
          <p:nvPr/>
        </p:nvSpPr>
        <p:spPr>
          <a:xfrm flipH="false" flipV="false" rot="-5282649">
            <a:off x="16596506" y="6970869"/>
            <a:ext cx="3382987" cy="1154444"/>
          </a:xfrm>
          <a:custGeom>
            <a:avLst/>
            <a:gdLst/>
            <a:ahLst/>
            <a:cxnLst/>
            <a:rect r="r" b="b" t="t" l="l"/>
            <a:pathLst>
              <a:path h="1154444" w="3382987">
                <a:moveTo>
                  <a:pt x="0" y="0"/>
                </a:moveTo>
                <a:lnTo>
                  <a:pt x="3382988" y="0"/>
                </a:lnTo>
                <a:lnTo>
                  <a:pt x="3382988" y="1154445"/>
                </a:lnTo>
                <a:lnTo>
                  <a:pt x="0" y="1154445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4" id="14"/>
          <p:cNvSpPr/>
          <p:nvPr/>
        </p:nvSpPr>
        <p:spPr>
          <a:xfrm flipH="false" flipV="false" rot="0">
            <a:off x="17259300" y="-971659"/>
            <a:ext cx="3104522" cy="3342688"/>
          </a:xfrm>
          <a:custGeom>
            <a:avLst/>
            <a:gdLst/>
            <a:ahLst/>
            <a:cxnLst/>
            <a:rect r="r" b="b" t="t" l="l"/>
            <a:pathLst>
              <a:path h="3342688" w="3104522">
                <a:moveTo>
                  <a:pt x="0" y="0"/>
                </a:moveTo>
                <a:lnTo>
                  <a:pt x="3104522" y="0"/>
                </a:lnTo>
                <a:lnTo>
                  <a:pt x="3104522" y="3342689"/>
                </a:lnTo>
                <a:lnTo>
                  <a:pt x="0" y="3342689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5" id="15"/>
          <p:cNvSpPr/>
          <p:nvPr/>
        </p:nvSpPr>
        <p:spPr>
          <a:xfrm flipH="false" flipV="false" rot="0">
            <a:off x="4861154" y="-400637"/>
            <a:ext cx="8866336" cy="11477457"/>
          </a:xfrm>
          <a:custGeom>
            <a:avLst/>
            <a:gdLst/>
            <a:ahLst/>
            <a:cxnLst/>
            <a:rect r="r" b="b" t="t" l="l"/>
            <a:pathLst>
              <a:path h="11477457" w="8866336">
                <a:moveTo>
                  <a:pt x="0" y="0"/>
                </a:moveTo>
                <a:lnTo>
                  <a:pt x="8866336" y="0"/>
                </a:lnTo>
                <a:lnTo>
                  <a:pt x="8866336" y="11477457"/>
                </a:lnTo>
                <a:lnTo>
                  <a:pt x="0" y="11477457"/>
                </a:lnTo>
                <a:lnTo>
                  <a:pt x="0" y="0"/>
                </a:lnTo>
                <a:close/>
              </a:path>
            </a:pathLst>
          </a:custGeom>
          <a:blipFill>
            <a:blip r:embed="rId2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329398" y="8614893"/>
            <a:ext cx="4899948" cy="3344214"/>
          </a:xfrm>
          <a:custGeom>
            <a:avLst/>
            <a:gdLst/>
            <a:ahLst/>
            <a:cxnLst/>
            <a:rect r="r" b="b" t="t" l="l"/>
            <a:pathLst>
              <a:path h="3344214" w="4899948">
                <a:moveTo>
                  <a:pt x="0" y="0"/>
                </a:moveTo>
                <a:lnTo>
                  <a:pt x="4899947" y="0"/>
                </a:lnTo>
                <a:lnTo>
                  <a:pt x="4899947" y="3344214"/>
                </a:lnTo>
                <a:lnTo>
                  <a:pt x="0" y="33442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030709" y="9258300"/>
            <a:ext cx="3059829" cy="751049"/>
          </a:xfrm>
          <a:custGeom>
            <a:avLst/>
            <a:gdLst/>
            <a:ahLst/>
            <a:cxnLst/>
            <a:rect r="r" b="b" t="t" l="l"/>
            <a:pathLst>
              <a:path h="751049" w="3059829">
                <a:moveTo>
                  <a:pt x="0" y="0"/>
                </a:moveTo>
                <a:lnTo>
                  <a:pt x="3059829" y="0"/>
                </a:lnTo>
                <a:lnTo>
                  <a:pt x="3059829" y="751049"/>
                </a:lnTo>
                <a:lnTo>
                  <a:pt x="0" y="7510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215205" y="8540136"/>
            <a:ext cx="4602314" cy="3618569"/>
          </a:xfrm>
          <a:custGeom>
            <a:avLst/>
            <a:gdLst/>
            <a:ahLst/>
            <a:cxnLst/>
            <a:rect r="r" b="b" t="t" l="l"/>
            <a:pathLst>
              <a:path h="3618569" w="4602314">
                <a:moveTo>
                  <a:pt x="0" y="0"/>
                </a:moveTo>
                <a:lnTo>
                  <a:pt x="4602314" y="0"/>
                </a:lnTo>
                <a:lnTo>
                  <a:pt x="4602314" y="3618570"/>
                </a:lnTo>
                <a:lnTo>
                  <a:pt x="0" y="361857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-674156" y="-1072630"/>
            <a:ext cx="4899948" cy="3068592"/>
          </a:xfrm>
          <a:custGeom>
            <a:avLst/>
            <a:gdLst/>
            <a:ahLst/>
            <a:cxnLst/>
            <a:rect r="r" b="b" t="t" l="l"/>
            <a:pathLst>
              <a:path h="3068592" w="4899948">
                <a:moveTo>
                  <a:pt x="0" y="0"/>
                </a:moveTo>
                <a:lnTo>
                  <a:pt x="4899948" y="0"/>
                </a:lnTo>
                <a:lnTo>
                  <a:pt x="4899948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2686214" y="-2578193"/>
            <a:ext cx="4292424" cy="3870986"/>
          </a:xfrm>
          <a:custGeom>
            <a:avLst/>
            <a:gdLst/>
            <a:ahLst/>
            <a:cxnLst/>
            <a:rect r="r" b="b" t="t" l="l"/>
            <a:pathLst>
              <a:path h="3870986" w="4292424">
                <a:moveTo>
                  <a:pt x="0" y="0"/>
                </a:moveTo>
                <a:lnTo>
                  <a:pt x="4292424" y="0"/>
                </a:lnTo>
                <a:lnTo>
                  <a:pt x="4292424" y="3870986"/>
                </a:lnTo>
                <a:lnTo>
                  <a:pt x="0" y="38709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10138935" y="9258300"/>
            <a:ext cx="4076270" cy="2863579"/>
          </a:xfrm>
          <a:custGeom>
            <a:avLst/>
            <a:gdLst/>
            <a:ahLst/>
            <a:cxnLst/>
            <a:rect r="r" b="b" t="t" l="l"/>
            <a:pathLst>
              <a:path h="2863579" w="4076270">
                <a:moveTo>
                  <a:pt x="0" y="0"/>
                </a:moveTo>
                <a:lnTo>
                  <a:pt x="4076270" y="0"/>
                </a:lnTo>
                <a:lnTo>
                  <a:pt x="4076270" y="2863579"/>
                </a:lnTo>
                <a:lnTo>
                  <a:pt x="0" y="286357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7409323" y="-2700100"/>
            <a:ext cx="5493058" cy="4114800"/>
          </a:xfrm>
          <a:custGeom>
            <a:avLst/>
            <a:gdLst/>
            <a:ahLst/>
            <a:cxnLst/>
            <a:rect r="r" b="b" t="t" l="l"/>
            <a:pathLst>
              <a:path h="4114800" w="5493058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4747568">
            <a:off x="-2972342" y="3665317"/>
            <a:ext cx="4896097" cy="2735694"/>
          </a:xfrm>
          <a:custGeom>
            <a:avLst/>
            <a:gdLst/>
            <a:ahLst/>
            <a:cxnLst/>
            <a:rect r="r" b="b" t="t" l="l"/>
            <a:pathLst>
              <a:path h="2735694" w="4896097">
                <a:moveTo>
                  <a:pt x="0" y="0"/>
                </a:moveTo>
                <a:lnTo>
                  <a:pt x="4896097" y="0"/>
                </a:lnTo>
                <a:lnTo>
                  <a:pt x="4896097" y="2735694"/>
                </a:lnTo>
                <a:lnTo>
                  <a:pt x="0" y="273569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4831481" y="-1626507"/>
            <a:ext cx="2892762" cy="2919301"/>
          </a:xfrm>
          <a:custGeom>
            <a:avLst/>
            <a:gdLst/>
            <a:ahLst/>
            <a:cxnLst/>
            <a:rect r="r" b="b" t="t" l="l"/>
            <a:pathLst>
              <a:path h="2919301" w="2892762">
                <a:moveTo>
                  <a:pt x="0" y="0"/>
                </a:moveTo>
                <a:lnTo>
                  <a:pt x="2892761" y="0"/>
                </a:lnTo>
                <a:lnTo>
                  <a:pt x="2892761" y="2919300"/>
                </a:lnTo>
                <a:lnTo>
                  <a:pt x="0" y="29193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1" id="11"/>
          <p:cNvSpPr/>
          <p:nvPr/>
        </p:nvSpPr>
        <p:spPr>
          <a:xfrm flipH="false" flipV="false" rot="0">
            <a:off x="17259300" y="2262342"/>
            <a:ext cx="3575541" cy="3575541"/>
          </a:xfrm>
          <a:custGeom>
            <a:avLst/>
            <a:gdLst/>
            <a:ahLst/>
            <a:cxnLst/>
            <a:rect r="r" b="b" t="t" l="l"/>
            <a:pathLst>
              <a:path h="3575541" w="3575541">
                <a:moveTo>
                  <a:pt x="0" y="0"/>
                </a:moveTo>
                <a:lnTo>
                  <a:pt x="3575541" y="0"/>
                </a:lnTo>
                <a:lnTo>
                  <a:pt x="3575541" y="3575541"/>
                </a:lnTo>
                <a:lnTo>
                  <a:pt x="0" y="3575541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2" id="12"/>
          <p:cNvSpPr/>
          <p:nvPr/>
        </p:nvSpPr>
        <p:spPr>
          <a:xfrm flipH="false" flipV="false" rot="0">
            <a:off x="2570549" y="9093737"/>
            <a:ext cx="2587020" cy="2386526"/>
          </a:xfrm>
          <a:custGeom>
            <a:avLst/>
            <a:gdLst/>
            <a:ahLst/>
            <a:cxnLst/>
            <a:rect r="r" b="b" t="t" l="l"/>
            <a:pathLst>
              <a:path h="2386526" w="2587020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3" id="13"/>
          <p:cNvSpPr/>
          <p:nvPr/>
        </p:nvSpPr>
        <p:spPr>
          <a:xfrm flipH="false" flipV="false" rot="-5282649">
            <a:off x="16440369" y="6970869"/>
            <a:ext cx="3382987" cy="1154444"/>
          </a:xfrm>
          <a:custGeom>
            <a:avLst/>
            <a:gdLst/>
            <a:ahLst/>
            <a:cxnLst/>
            <a:rect r="r" b="b" t="t" l="l"/>
            <a:pathLst>
              <a:path h="1154444" w="3382987">
                <a:moveTo>
                  <a:pt x="0" y="0"/>
                </a:moveTo>
                <a:lnTo>
                  <a:pt x="3382987" y="0"/>
                </a:lnTo>
                <a:lnTo>
                  <a:pt x="3382987" y="1154445"/>
                </a:lnTo>
                <a:lnTo>
                  <a:pt x="0" y="1154445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4" id="14"/>
          <p:cNvSpPr/>
          <p:nvPr/>
        </p:nvSpPr>
        <p:spPr>
          <a:xfrm flipH="false" flipV="false" rot="0">
            <a:off x="16978638" y="-642644"/>
            <a:ext cx="3104522" cy="3342688"/>
          </a:xfrm>
          <a:custGeom>
            <a:avLst/>
            <a:gdLst/>
            <a:ahLst/>
            <a:cxnLst/>
            <a:rect r="r" b="b" t="t" l="l"/>
            <a:pathLst>
              <a:path h="3342688" w="3104522">
                <a:moveTo>
                  <a:pt x="0" y="0"/>
                </a:moveTo>
                <a:lnTo>
                  <a:pt x="3104522" y="0"/>
                </a:lnTo>
                <a:lnTo>
                  <a:pt x="3104522" y="3342688"/>
                </a:lnTo>
                <a:lnTo>
                  <a:pt x="0" y="334268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5" id="15"/>
          <p:cNvSpPr txBox="true"/>
          <p:nvPr/>
        </p:nvSpPr>
        <p:spPr>
          <a:xfrm rot="0">
            <a:off x="3864059" y="1495425"/>
            <a:ext cx="10910396" cy="3364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699"/>
              </a:lnSpc>
            </a:pPr>
            <a:r>
              <a:rPr lang="en-US" b="true" sz="14597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Happy Learning!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6030709" y="5519024"/>
            <a:ext cx="5312535" cy="4114800"/>
          </a:xfrm>
          <a:custGeom>
            <a:avLst/>
            <a:gdLst/>
            <a:ahLst/>
            <a:cxnLst/>
            <a:rect r="r" b="b" t="t" l="l"/>
            <a:pathLst>
              <a:path h="4114800" w="5312535">
                <a:moveTo>
                  <a:pt x="0" y="0"/>
                </a:moveTo>
                <a:lnTo>
                  <a:pt x="5312535" y="0"/>
                </a:lnTo>
                <a:lnTo>
                  <a:pt x="531253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994934" y="2091045"/>
            <a:ext cx="6264366" cy="6104909"/>
          </a:xfrm>
          <a:custGeom>
            <a:avLst/>
            <a:gdLst/>
            <a:ahLst/>
            <a:cxnLst/>
            <a:rect r="r" b="b" t="t" l="l"/>
            <a:pathLst>
              <a:path h="6104909" w="6264366">
                <a:moveTo>
                  <a:pt x="0" y="0"/>
                </a:moveTo>
                <a:lnTo>
                  <a:pt x="6264366" y="0"/>
                </a:lnTo>
                <a:lnTo>
                  <a:pt x="6264366" y="6104910"/>
                </a:lnTo>
                <a:lnTo>
                  <a:pt x="0" y="6104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33630" y="4650105"/>
            <a:ext cx="7848753" cy="1177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30"/>
              </a:lnSpc>
            </a:pPr>
            <a:r>
              <a:rPr lang="en-US" sz="9000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Conditionals 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5353489" y="8540136"/>
            <a:ext cx="4602314" cy="3618569"/>
          </a:xfrm>
          <a:custGeom>
            <a:avLst/>
            <a:gdLst/>
            <a:ahLst/>
            <a:cxnLst/>
            <a:rect r="r" b="b" t="t" l="l"/>
            <a:pathLst>
              <a:path h="3618569" w="4602314">
                <a:moveTo>
                  <a:pt x="0" y="0"/>
                </a:moveTo>
                <a:lnTo>
                  <a:pt x="4602314" y="0"/>
                </a:lnTo>
                <a:lnTo>
                  <a:pt x="4602314" y="3618570"/>
                </a:lnTo>
                <a:lnTo>
                  <a:pt x="0" y="36185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-674156" y="-1072630"/>
            <a:ext cx="4899948" cy="3068592"/>
          </a:xfrm>
          <a:custGeom>
            <a:avLst/>
            <a:gdLst/>
            <a:ahLst/>
            <a:cxnLst/>
            <a:rect r="r" b="b" t="t" l="l"/>
            <a:pathLst>
              <a:path h="3068592" w="4899948">
                <a:moveTo>
                  <a:pt x="0" y="0"/>
                </a:moveTo>
                <a:lnTo>
                  <a:pt x="4899948" y="0"/>
                </a:lnTo>
                <a:lnTo>
                  <a:pt x="4899948" y="3068592"/>
                </a:lnTo>
                <a:lnTo>
                  <a:pt x="0" y="30685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9144000" y="9258300"/>
            <a:ext cx="4076270" cy="2863579"/>
          </a:xfrm>
          <a:custGeom>
            <a:avLst/>
            <a:gdLst/>
            <a:ahLst/>
            <a:cxnLst/>
            <a:rect r="r" b="b" t="t" l="l"/>
            <a:pathLst>
              <a:path h="2863579" w="4076270">
                <a:moveTo>
                  <a:pt x="0" y="0"/>
                </a:moveTo>
                <a:lnTo>
                  <a:pt x="4076270" y="0"/>
                </a:lnTo>
                <a:lnTo>
                  <a:pt x="4076270" y="2863579"/>
                </a:lnTo>
                <a:lnTo>
                  <a:pt x="0" y="28635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5003948" y="-1890601"/>
            <a:ext cx="2892762" cy="2919301"/>
          </a:xfrm>
          <a:custGeom>
            <a:avLst/>
            <a:gdLst/>
            <a:ahLst/>
            <a:cxnLst/>
            <a:rect r="r" b="b" t="t" l="l"/>
            <a:pathLst>
              <a:path h="2919301" w="2892762">
                <a:moveTo>
                  <a:pt x="0" y="0"/>
                </a:moveTo>
                <a:lnTo>
                  <a:pt x="2892762" y="0"/>
                </a:lnTo>
                <a:lnTo>
                  <a:pt x="2892762" y="2919301"/>
                </a:lnTo>
                <a:lnTo>
                  <a:pt x="0" y="291930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-5282649">
            <a:off x="16004285" y="265374"/>
            <a:ext cx="4017207" cy="1370872"/>
          </a:xfrm>
          <a:custGeom>
            <a:avLst/>
            <a:gdLst/>
            <a:ahLst/>
            <a:cxnLst/>
            <a:rect r="r" b="b" t="t" l="l"/>
            <a:pathLst>
              <a:path h="1370872" w="4017207">
                <a:moveTo>
                  <a:pt x="0" y="0"/>
                </a:moveTo>
                <a:lnTo>
                  <a:pt x="4017207" y="0"/>
                </a:lnTo>
                <a:lnTo>
                  <a:pt x="4017207" y="1370872"/>
                </a:lnTo>
                <a:lnTo>
                  <a:pt x="0" y="137087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848571" y="8919661"/>
            <a:ext cx="3870946" cy="950141"/>
          </a:xfrm>
          <a:custGeom>
            <a:avLst/>
            <a:gdLst/>
            <a:ahLst/>
            <a:cxnLst/>
            <a:rect r="r" b="b" t="t" l="l"/>
            <a:pathLst>
              <a:path h="950141" w="3870946">
                <a:moveTo>
                  <a:pt x="0" y="0"/>
                </a:moveTo>
                <a:lnTo>
                  <a:pt x="3870946" y="0"/>
                </a:lnTo>
                <a:lnTo>
                  <a:pt x="3870946" y="950141"/>
                </a:lnTo>
                <a:lnTo>
                  <a:pt x="0" y="9501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472906" y="-2364815"/>
            <a:ext cx="4980952" cy="3731186"/>
          </a:xfrm>
          <a:custGeom>
            <a:avLst/>
            <a:gdLst/>
            <a:ahLst/>
            <a:cxnLst/>
            <a:rect r="r" b="b" t="t" l="l"/>
            <a:pathLst>
              <a:path h="3731186" w="4980952">
                <a:moveTo>
                  <a:pt x="0" y="0"/>
                </a:moveTo>
                <a:lnTo>
                  <a:pt x="4980951" y="0"/>
                </a:lnTo>
                <a:lnTo>
                  <a:pt x="4980951" y="3731186"/>
                </a:lnTo>
                <a:lnTo>
                  <a:pt x="0" y="37311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3431074" y="8919661"/>
            <a:ext cx="2587020" cy="2386526"/>
          </a:xfrm>
          <a:custGeom>
            <a:avLst/>
            <a:gdLst/>
            <a:ahLst/>
            <a:cxnLst/>
            <a:rect r="r" b="b" t="t" l="l"/>
            <a:pathLst>
              <a:path h="2386526" w="2587020">
                <a:moveTo>
                  <a:pt x="0" y="0"/>
                </a:moveTo>
                <a:lnTo>
                  <a:pt x="2587019" y="0"/>
                </a:lnTo>
                <a:lnTo>
                  <a:pt x="2587019" y="2386525"/>
                </a:lnTo>
                <a:lnTo>
                  <a:pt x="0" y="23865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-848571" y="-744412"/>
            <a:ext cx="2597326" cy="2796583"/>
          </a:xfrm>
          <a:custGeom>
            <a:avLst/>
            <a:gdLst/>
            <a:ahLst/>
            <a:cxnLst/>
            <a:rect r="r" b="b" t="t" l="l"/>
            <a:pathLst>
              <a:path h="2796583" w="2597326">
                <a:moveTo>
                  <a:pt x="0" y="0"/>
                </a:moveTo>
                <a:lnTo>
                  <a:pt x="2597327" y="0"/>
                </a:lnTo>
                <a:lnTo>
                  <a:pt x="2597327" y="2796583"/>
                </a:lnTo>
                <a:lnTo>
                  <a:pt x="0" y="27965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4683232" y="372875"/>
            <a:ext cx="9541250" cy="9541250"/>
          </a:xfrm>
          <a:custGeom>
            <a:avLst/>
            <a:gdLst/>
            <a:ahLst/>
            <a:cxnLst/>
            <a:rect r="r" b="b" t="t" l="l"/>
            <a:pathLst>
              <a:path h="9541250" w="9541250">
                <a:moveTo>
                  <a:pt x="0" y="0"/>
                </a:moveTo>
                <a:lnTo>
                  <a:pt x="9541251" y="0"/>
                </a:lnTo>
                <a:lnTo>
                  <a:pt x="9541251" y="9541250"/>
                </a:lnTo>
                <a:lnTo>
                  <a:pt x="0" y="954125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848571" y="8919661"/>
            <a:ext cx="3870946" cy="950141"/>
          </a:xfrm>
          <a:custGeom>
            <a:avLst/>
            <a:gdLst/>
            <a:ahLst/>
            <a:cxnLst/>
            <a:rect r="r" b="b" t="t" l="l"/>
            <a:pathLst>
              <a:path h="950141" w="3870946">
                <a:moveTo>
                  <a:pt x="0" y="0"/>
                </a:moveTo>
                <a:lnTo>
                  <a:pt x="3870946" y="0"/>
                </a:lnTo>
                <a:lnTo>
                  <a:pt x="3870946" y="950141"/>
                </a:lnTo>
                <a:lnTo>
                  <a:pt x="0" y="95014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472906" y="-2364815"/>
            <a:ext cx="4980952" cy="3731186"/>
          </a:xfrm>
          <a:custGeom>
            <a:avLst/>
            <a:gdLst/>
            <a:ahLst/>
            <a:cxnLst/>
            <a:rect r="r" b="b" t="t" l="l"/>
            <a:pathLst>
              <a:path h="3731186" w="4980952">
                <a:moveTo>
                  <a:pt x="0" y="0"/>
                </a:moveTo>
                <a:lnTo>
                  <a:pt x="4980951" y="0"/>
                </a:lnTo>
                <a:lnTo>
                  <a:pt x="4980951" y="3731186"/>
                </a:lnTo>
                <a:lnTo>
                  <a:pt x="0" y="37311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3431074" y="8919661"/>
            <a:ext cx="2587020" cy="2386526"/>
          </a:xfrm>
          <a:custGeom>
            <a:avLst/>
            <a:gdLst/>
            <a:ahLst/>
            <a:cxnLst/>
            <a:rect r="r" b="b" t="t" l="l"/>
            <a:pathLst>
              <a:path h="2386526" w="2587020">
                <a:moveTo>
                  <a:pt x="0" y="0"/>
                </a:moveTo>
                <a:lnTo>
                  <a:pt x="2587019" y="0"/>
                </a:lnTo>
                <a:lnTo>
                  <a:pt x="2587019" y="2386525"/>
                </a:lnTo>
                <a:lnTo>
                  <a:pt x="0" y="238652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-848571" y="-744412"/>
            <a:ext cx="2597326" cy="2796583"/>
          </a:xfrm>
          <a:custGeom>
            <a:avLst/>
            <a:gdLst/>
            <a:ahLst/>
            <a:cxnLst/>
            <a:rect r="r" b="b" t="t" l="l"/>
            <a:pathLst>
              <a:path h="2796583" w="2597326">
                <a:moveTo>
                  <a:pt x="0" y="0"/>
                </a:moveTo>
                <a:lnTo>
                  <a:pt x="2597327" y="0"/>
                </a:lnTo>
                <a:lnTo>
                  <a:pt x="2597327" y="2796583"/>
                </a:lnTo>
                <a:lnTo>
                  <a:pt x="0" y="27965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4244377" y="5499657"/>
            <a:ext cx="9799246" cy="3758643"/>
          </a:xfrm>
          <a:custGeom>
            <a:avLst/>
            <a:gdLst/>
            <a:ahLst/>
            <a:cxnLst/>
            <a:rect r="r" b="b" t="t" l="l"/>
            <a:pathLst>
              <a:path h="3758643" w="9799246">
                <a:moveTo>
                  <a:pt x="0" y="0"/>
                </a:moveTo>
                <a:lnTo>
                  <a:pt x="9799246" y="0"/>
                </a:lnTo>
                <a:lnTo>
                  <a:pt x="9799246" y="3758643"/>
                </a:lnTo>
                <a:lnTo>
                  <a:pt x="0" y="375864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129820" r="0" b="-13932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88639" y="526790"/>
            <a:ext cx="7507963" cy="3800788"/>
          </a:xfrm>
          <a:custGeom>
            <a:avLst/>
            <a:gdLst/>
            <a:ahLst/>
            <a:cxnLst/>
            <a:rect r="r" b="b" t="t" l="l"/>
            <a:pathLst>
              <a:path h="3800788" w="7507963">
                <a:moveTo>
                  <a:pt x="0" y="0"/>
                </a:moveTo>
                <a:lnTo>
                  <a:pt x="7507962" y="0"/>
                </a:lnTo>
                <a:lnTo>
                  <a:pt x="7507962" y="3800788"/>
                </a:lnTo>
                <a:lnTo>
                  <a:pt x="0" y="380078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-179698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394648" y="491326"/>
            <a:ext cx="9606710" cy="3836252"/>
          </a:xfrm>
          <a:custGeom>
            <a:avLst/>
            <a:gdLst/>
            <a:ahLst/>
            <a:cxnLst/>
            <a:rect r="r" b="b" t="t" l="l"/>
            <a:pathLst>
              <a:path h="3836252" w="9606710">
                <a:moveTo>
                  <a:pt x="0" y="0"/>
                </a:moveTo>
                <a:lnTo>
                  <a:pt x="9606710" y="0"/>
                </a:lnTo>
                <a:lnTo>
                  <a:pt x="9606710" y="3836252"/>
                </a:lnTo>
                <a:lnTo>
                  <a:pt x="0" y="383625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90" t="-229750" r="0" b="-28338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078075" y="1267971"/>
            <a:ext cx="4208573" cy="4247184"/>
          </a:xfrm>
          <a:custGeom>
            <a:avLst/>
            <a:gdLst/>
            <a:ahLst/>
            <a:cxnLst/>
            <a:rect r="r" b="b" t="t" l="l"/>
            <a:pathLst>
              <a:path h="4247184" w="4208573">
                <a:moveTo>
                  <a:pt x="0" y="0"/>
                </a:moveTo>
                <a:lnTo>
                  <a:pt x="4208574" y="0"/>
                </a:lnTo>
                <a:lnTo>
                  <a:pt x="4208574" y="4247184"/>
                </a:lnTo>
                <a:lnTo>
                  <a:pt x="0" y="4247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0857087" y="1879538"/>
            <a:ext cx="5956731" cy="6527925"/>
          </a:xfrm>
          <a:custGeom>
            <a:avLst/>
            <a:gdLst/>
            <a:ahLst/>
            <a:cxnLst/>
            <a:rect r="r" b="b" t="t" l="l"/>
            <a:pathLst>
              <a:path h="6527925" w="5956731">
                <a:moveTo>
                  <a:pt x="0" y="0"/>
                </a:moveTo>
                <a:lnTo>
                  <a:pt x="5956731" y="0"/>
                </a:lnTo>
                <a:lnTo>
                  <a:pt x="5956731" y="6527924"/>
                </a:lnTo>
                <a:lnTo>
                  <a:pt x="0" y="65279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01606" y="4650105"/>
            <a:ext cx="8092094" cy="11772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30"/>
              </a:lnSpc>
            </a:pPr>
            <a:r>
              <a:rPr lang="en-US" sz="9000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Passive Voice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573240" y="8893298"/>
            <a:ext cx="4051334" cy="2765036"/>
          </a:xfrm>
          <a:custGeom>
            <a:avLst/>
            <a:gdLst/>
            <a:ahLst/>
            <a:cxnLst/>
            <a:rect r="r" b="b" t="t" l="l"/>
            <a:pathLst>
              <a:path h="2765036" w="4051334">
                <a:moveTo>
                  <a:pt x="0" y="0"/>
                </a:moveTo>
                <a:lnTo>
                  <a:pt x="4051334" y="0"/>
                </a:lnTo>
                <a:lnTo>
                  <a:pt x="4051334" y="2765036"/>
                </a:lnTo>
                <a:lnTo>
                  <a:pt x="0" y="27650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262955" y="8864586"/>
            <a:ext cx="4602314" cy="3618569"/>
          </a:xfrm>
          <a:custGeom>
            <a:avLst/>
            <a:gdLst/>
            <a:ahLst/>
            <a:cxnLst/>
            <a:rect r="r" b="b" t="t" l="l"/>
            <a:pathLst>
              <a:path h="3618569" w="4602314">
                <a:moveTo>
                  <a:pt x="0" y="0"/>
                </a:moveTo>
                <a:lnTo>
                  <a:pt x="4602314" y="0"/>
                </a:lnTo>
                <a:lnTo>
                  <a:pt x="4602314" y="3618569"/>
                </a:lnTo>
                <a:lnTo>
                  <a:pt x="0" y="36185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-674156" y="-1322787"/>
            <a:ext cx="4224468" cy="2645573"/>
          </a:xfrm>
          <a:custGeom>
            <a:avLst/>
            <a:gdLst/>
            <a:ahLst/>
            <a:cxnLst/>
            <a:rect r="r" b="b" t="t" l="l"/>
            <a:pathLst>
              <a:path h="2645573" w="4224468">
                <a:moveTo>
                  <a:pt x="0" y="0"/>
                </a:moveTo>
                <a:lnTo>
                  <a:pt x="4224468" y="0"/>
                </a:lnTo>
                <a:lnTo>
                  <a:pt x="4224468" y="2645574"/>
                </a:lnTo>
                <a:lnTo>
                  <a:pt x="0" y="26455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11101574" y="9560661"/>
            <a:ext cx="3169280" cy="2226419"/>
          </a:xfrm>
          <a:custGeom>
            <a:avLst/>
            <a:gdLst/>
            <a:ahLst/>
            <a:cxnLst/>
            <a:rect r="r" b="b" t="t" l="l"/>
            <a:pathLst>
              <a:path h="2226419" w="3169280">
                <a:moveTo>
                  <a:pt x="0" y="0"/>
                </a:moveTo>
                <a:lnTo>
                  <a:pt x="3169280" y="0"/>
                </a:lnTo>
                <a:lnTo>
                  <a:pt x="3169280" y="2226419"/>
                </a:lnTo>
                <a:lnTo>
                  <a:pt x="0" y="22264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9653627" y="-3037933"/>
            <a:ext cx="5493058" cy="4114800"/>
          </a:xfrm>
          <a:custGeom>
            <a:avLst/>
            <a:gdLst/>
            <a:ahLst/>
            <a:cxnLst/>
            <a:rect r="r" b="b" t="t" l="l"/>
            <a:pathLst>
              <a:path h="4114800" w="5493058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-5400000">
            <a:off x="4745771" y="-1877331"/>
            <a:ext cx="2892762" cy="2919301"/>
          </a:xfrm>
          <a:custGeom>
            <a:avLst/>
            <a:gdLst/>
            <a:ahLst/>
            <a:cxnLst/>
            <a:rect r="r" b="b" t="t" l="l"/>
            <a:pathLst>
              <a:path h="2919301" w="2892762">
                <a:moveTo>
                  <a:pt x="0" y="0"/>
                </a:moveTo>
                <a:lnTo>
                  <a:pt x="2892761" y="0"/>
                </a:lnTo>
                <a:lnTo>
                  <a:pt x="2892761" y="2919301"/>
                </a:lnTo>
                <a:lnTo>
                  <a:pt x="0" y="291930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2932282" y="9271808"/>
            <a:ext cx="2587020" cy="2386526"/>
          </a:xfrm>
          <a:custGeom>
            <a:avLst/>
            <a:gdLst/>
            <a:ahLst/>
            <a:cxnLst/>
            <a:rect r="r" b="b" t="t" l="l"/>
            <a:pathLst>
              <a:path h="2386526" w="2587020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5262955" y="-1072630"/>
            <a:ext cx="1996345" cy="2149497"/>
          </a:xfrm>
          <a:custGeom>
            <a:avLst/>
            <a:gdLst/>
            <a:ahLst/>
            <a:cxnLst/>
            <a:rect r="r" b="b" t="t" l="l"/>
            <a:pathLst>
              <a:path h="2149497" w="1996345">
                <a:moveTo>
                  <a:pt x="0" y="0"/>
                </a:moveTo>
                <a:lnTo>
                  <a:pt x="1996345" y="0"/>
                </a:lnTo>
                <a:lnTo>
                  <a:pt x="1996345" y="2149497"/>
                </a:lnTo>
                <a:lnTo>
                  <a:pt x="0" y="214949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5519302" y="283600"/>
            <a:ext cx="8131423" cy="10390271"/>
          </a:xfrm>
          <a:custGeom>
            <a:avLst/>
            <a:gdLst/>
            <a:ahLst/>
            <a:cxnLst/>
            <a:rect r="r" b="b" t="t" l="l"/>
            <a:pathLst>
              <a:path h="10390271" w="8131423">
                <a:moveTo>
                  <a:pt x="0" y="0"/>
                </a:moveTo>
                <a:lnTo>
                  <a:pt x="8131423" y="0"/>
                </a:lnTo>
                <a:lnTo>
                  <a:pt x="8131423" y="10390271"/>
                </a:lnTo>
                <a:lnTo>
                  <a:pt x="0" y="10390271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503" t="0" r="0" b="-7195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573240" y="8893298"/>
            <a:ext cx="4051334" cy="2765036"/>
          </a:xfrm>
          <a:custGeom>
            <a:avLst/>
            <a:gdLst/>
            <a:ahLst/>
            <a:cxnLst/>
            <a:rect r="r" b="b" t="t" l="l"/>
            <a:pathLst>
              <a:path h="2765036" w="4051334">
                <a:moveTo>
                  <a:pt x="0" y="0"/>
                </a:moveTo>
                <a:lnTo>
                  <a:pt x="4051334" y="0"/>
                </a:lnTo>
                <a:lnTo>
                  <a:pt x="4051334" y="2765036"/>
                </a:lnTo>
                <a:lnTo>
                  <a:pt x="0" y="27650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262955" y="8864586"/>
            <a:ext cx="4602314" cy="3618569"/>
          </a:xfrm>
          <a:custGeom>
            <a:avLst/>
            <a:gdLst/>
            <a:ahLst/>
            <a:cxnLst/>
            <a:rect r="r" b="b" t="t" l="l"/>
            <a:pathLst>
              <a:path h="3618569" w="4602314">
                <a:moveTo>
                  <a:pt x="0" y="0"/>
                </a:moveTo>
                <a:lnTo>
                  <a:pt x="4602314" y="0"/>
                </a:lnTo>
                <a:lnTo>
                  <a:pt x="4602314" y="3618569"/>
                </a:lnTo>
                <a:lnTo>
                  <a:pt x="0" y="36185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-674156" y="-1322787"/>
            <a:ext cx="4224468" cy="2645573"/>
          </a:xfrm>
          <a:custGeom>
            <a:avLst/>
            <a:gdLst/>
            <a:ahLst/>
            <a:cxnLst/>
            <a:rect r="r" b="b" t="t" l="l"/>
            <a:pathLst>
              <a:path h="2645573" w="4224468">
                <a:moveTo>
                  <a:pt x="0" y="0"/>
                </a:moveTo>
                <a:lnTo>
                  <a:pt x="4224468" y="0"/>
                </a:lnTo>
                <a:lnTo>
                  <a:pt x="4224468" y="2645574"/>
                </a:lnTo>
                <a:lnTo>
                  <a:pt x="0" y="264557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11101574" y="9560661"/>
            <a:ext cx="3169280" cy="2226419"/>
          </a:xfrm>
          <a:custGeom>
            <a:avLst/>
            <a:gdLst/>
            <a:ahLst/>
            <a:cxnLst/>
            <a:rect r="r" b="b" t="t" l="l"/>
            <a:pathLst>
              <a:path h="2226419" w="3169280">
                <a:moveTo>
                  <a:pt x="0" y="0"/>
                </a:moveTo>
                <a:lnTo>
                  <a:pt x="3169280" y="0"/>
                </a:lnTo>
                <a:lnTo>
                  <a:pt x="3169280" y="2226419"/>
                </a:lnTo>
                <a:lnTo>
                  <a:pt x="0" y="22264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9653627" y="-3037933"/>
            <a:ext cx="5493058" cy="4114800"/>
          </a:xfrm>
          <a:custGeom>
            <a:avLst/>
            <a:gdLst/>
            <a:ahLst/>
            <a:cxnLst/>
            <a:rect r="r" b="b" t="t" l="l"/>
            <a:pathLst>
              <a:path h="4114800" w="5493058">
                <a:moveTo>
                  <a:pt x="0" y="0"/>
                </a:moveTo>
                <a:lnTo>
                  <a:pt x="5493058" y="0"/>
                </a:lnTo>
                <a:lnTo>
                  <a:pt x="549305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-5400000">
            <a:off x="4745771" y="-1877331"/>
            <a:ext cx="2892762" cy="2919301"/>
          </a:xfrm>
          <a:custGeom>
            <a:avLst/>
            <a:gdLst/>
            <a:ahLst/>
            <a:cxnLst/>
            <a:rect r="r" b="b" t="t" l="l"/>
            <a:pathLst>
              <a:path h="2919301" w="2892762">
                <a:moveTo>
                  <a:pt x="0" y="0"/>
                </a:moveTo>
                <a:lnTo>
                  <a:pt x="2892761" y="0"/>
                </a:lnTo>
                <a:lnTo>
                  <a:pt x="2892761" y="2919301"/>
                </a:lnTo>
                <a:lnTo>
                  <a:pt x="0" y="291930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2932282" y="9271808"/>
            <a:ext cx="2587020" cy="2386526"/>
          </a:xfrm>
          <a:custGeom>
            <a:avLst/>
            <a:gdLst/>
            <a:ahLst/>
            <a:cxnLst/>
            <a:rect r="r" b="b" t="t" l="l"/>
            <a:pathLst>
              <a:path h="2386526" w="2587020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5262955" y="-1072630"/>
            <a:ext cx="1996345" cy="2149497"/>
          </a:xfrm>
          <a:custGeom>
            <a:avLst/>
            <a:gdLst/>
            <a:ahLst/>
            <a:cxnLst/>
            <a:rect r="r" b="b" t="t" l="l"/>
            <a:pathLst>
              <a:path h="2149497" w="1996345">
                <a:moveTo>
                  <a:pt x="0" y="0"/>
                </a:moveTo>
                <a:lnTo>
                  <a:pt x="1996345" y="0"/>
                </a:lnTo>
                <a:lnTo>
                  <a:pt x="1996345" y="2149497"/>
                </a:lnTo>
                <a:lnTo>
                  <a:pt x="0" y="2149497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5800922" y="0"/>
            <a:ext cx="7211423" cy="10210865"/>
          </a:xfrm>
          <a:custGeom>
            <a:avLst/>
            <a:gdLst/>
            <a:ahLst/>
            <a:cxnLst/>
            <a:rect r="r" b="b" t="t" l="l"/>
            <a:pathLst>
              <a:path h="10210865" w="7211423">
                <a:moveTo>
                  <a:pt x="0" y="0"/>
                </a:moveTo>
                <a:lnTo>
                  <a:pt x="7211423" y="0"/>
                </a:lnTo>
                <a:lnTo>
                  <a:pt x="7211423" y="10210865"/>
                </a:lnTo>
                <a:lnTo>
                  <a:pt x="0" y="1021086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282649">
            <a:off x="753178" y="3852356"/>
            <a:ext cx="7567145" cy="2582288"/>
          </a:xfrm>
          <a:custGeom>
            <a:avLst/>
            <a:gdLst/>
            <a:ahLst/>
            <a:cxnLst/>
            <a:rect r="r" b="b" t="t" l="l"/>
            <a:pathLst>
              <a:path h="2582288" w="7567145">
                <a:moveTo>
                  <a:pt x="0" y="0"/>
                </a:moveTo>
                <a:lnTo>
                  <a:pt x="7567144" y="0"/>
                </a:lnTo>
                <a:lnTo>
                  <a:pt x="7567144" y="2582288"/>
                </a:lnTo>
                <a:lnTo>
                  <a:pt x="0" y="25822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3" id="3"/>
          <p:cNvSpPr/>
          <p:nvPr/>
        </p:nvSpPr>
        <p:spPr>
          <a:xfrm flipH="false" flipV="false" rot="0">
            <a:off x="1780231" y="2037564"/>
            <a:ext cx="5513037" cy="6211873"/>
          </a:xfrm>
          <a:custGeom>
            <a:avLst/>
            <a:gdLst/>
            <a:ahLst/>
            <a:cxnLst/>
            <a:rect r="r" b="b" t="t" l="l"/>
            <a:pathLst>
              <a:path h="6211873" w="5513037">
                <a:moveTo>
                  <a:pt x="0" y="0"/>
                </a:moveTo>
                <a:lnTo>
                  <a:pt x="5513038" y="0"/>
                </a:lnTo>
                <a:lnTo>
                  <a:pt x="5513038" y="6211872"/>
                </a:lnTo>
                <a:lnTo>
                  <a:pt x="0" y="621187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625965" y="4097655"/>
            <a:ext cx="5426359" cy="2282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730"/>
              </a:lnSpc>
            </a:pPr>
            <a:r>
              <a:rPr lang="en-US" sz="9000" b="true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Indirect Speech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1F1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028876" y="1820230"/>
            <a:ext cx="3032484" cy="6646539"/>
          </a:xfrm>
          <a:custGeom>
            <a:avLst/>
            <a:gdLst/>
            <a:ahLst/>
            <a:cxnLst/>
            <a:rect r="r" b="b" t="t" l="l"/>
            <a:pathLst>
              <a:path h="6646539" w="3032484">
                <a:moveTo>
                  <a:pt x="0" y="0"/>
                </a:moveTo>
                <a:lnTo>
                  <a:pt x="3032484" y="0"/>
                </a:lnTo>
                <a:lnTo>
                  <a:pt x="3032484" y="6646540"/>
                </a:lnTo>
                <a:lnTo>
                  <a:pt x="0" y="66465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4827993" y="-1392447"/>
            <a:ext cx="4017146" cy="3158481"/>
          </a:xfrm>
          <a:custGeom>
            <a:avLst/>
            <a:gdLst/>
            <a:ahLst/>
            <a:cxnLst/>
            <a:rect r="r" b="b" t="t" l="l"/>
            <a:pathLst>
              <a:path h="3158481" w="4017146">
                <a:moveTo>
                  <a:pt x="0" y="0"/>
                </a:moveTo>
                <a:lnTo>
                  <a:pt x="4017147" y="0"/>
                </a:lnTo>
                <a:lnTo>
                  <a:pt x="4017147" y="3158481"/>
                </a:lnTo>
                <a:lnTo>
                  <a:pt x="0" y="31584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4580296" y="-1616873"/>
            <a:ext cx="4224468" cy="2645573"/>
          </a:xfrm>
          <a:custGeom>
            <a:avLst/>
            <a:gdLst/>
            <a:ahLst/>
            <a:cxnLst/>
            <a:rect r="r" b="b" t="t" l="l"/>
            <a:pathLst>
              <a:path h="2645573" w="4224468">
                <a:moveTo>
                  <a:pt x="0" y="0"/>
                </a:moveTo>
                <a:lnTo>
                  <a:pt x="4224469" y="0"/>
                </a:lnTo>
                <a:lnTo>
                  <a:pt x="4224469" y="2645573"/>
                </a:lnTo>
                <a:lnTo>
                  <a:pt x="0" y="26455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8285780" y="9560661"/>
            <a:ext cx="3169280" cy="2226419"/>
          </a:xfrm>
          <a:custGeom>
            <a:avLst/>
            <a:gdLst/>
            <a:ahLst/>
            <a:cxnLst/>
            <a:rect r="r" b="b" t="t" l="l"/>
            <a:pathLst>
              <a:path h="2226419" w="3169280">
                <a:moveTo>
                  <a:pt x="0" y="0"/>
                </a:moveTo>
                <a:lnTo>
                  <a:pt x="3169280" y="0"/>
                </a:lnTo>
                <a:lnTo>
                  <a:pt x="3169280" y="2226419"/>
                </a:lnTo>
                <a:lnTo>
                  <a:pt x="0" y="22264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-5400000">
            <a:off x="12134412" y="9245030"/>
            <a:ext cx="2892762" cy="2919301"/>
          </a:xfrm>
          <a:custGeom>
            <a:avLst/>
            <a:gdLst/>
            <a:ahLst/>
            <a:cxnLst/>
            <a:rect r="r" b="b" t="t" l="l"/>
            <a:pathLst>
              <a:path h="2919301" w="2892762">
                <a:moveTo>
                  <a:pt x="0" y="0"/>
                </a:moveTo>
                <a:lnTo>
                  <a:pt x="2892762" y="0"/>
                </a:lnTo>
                <a:lnTo>
                  <a:pt x="2892762" y="2919301"/>
                </a:lnTo>
                <a:lnTo>
                  <a:pt x="0" y="291930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7" id="7"/>
          <p:cNvSpPr/>
          <p:nvPr/>
        </p:nvSpPr>
        <p:spPr>
          <a:xfrm flipH="false" flipV="false" rot="0">
            <a:off x="-1558320" y="9093737"/>
            <a:ext cx="2587020" cy="2386526"/>
          </a:xfrm>
          <a:custGeom>
            <a:avLst/>
            <a:gdLst/>
            <a:ahLst/>
            <a:cxnLst/>
            <a:rect r="r" b="b" t="t" l="l"/>
            <a:pathLst>
              <a:path h="2386526" w="2587020">
                <a:moveTo>
                  <a:pt x="0" y="0"/>
                </a:moveTo>
                <a:lnTo>
                  <a:pt x="2587020" y="0"/>
                </a:lnTo>
                <a:lnTo>
                  <a:pt x="2587020" y="2386526"/>
                </a:lnTo>
                <a:lnTo>
                  <a:pt x="0" y="238652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17259300" y="7433853"/>
            <a:ext cx="1794966" cy="1932669"/>
          </a:xfrm>
          <a:custGeom>
            <a:avLst/>
            <a:gdLst/>
            <a:ahLst/>
            <a:cxnLst/>
            <a:rect r="r" b="b" t="t" l="l"/>
            <a:pathLst>
              <a:path h="1932669" w="1794966">
                <a:moveTo>
                  <a:pt x="0" y="0"/>
                </a:moveTo>
                <a:lnTo>
                  <a:pt x="1794966" y="0"/>
                </a:lnTo>
                <a:lnTo>
                  <a:pt x="1794966" y="1932669"/>
                </a:lnTo>
                <a:lnTo>
                  <a:pt x="0" y="193266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-744232" y="460501"/>
            <a:ext cx="1488463" cy="1602652"/>
          </a:xfrm>
          <a:custGeom>
            <a:avLst/>
            <a:gdLst/>
            <a:ahLst/>
            <a:cxnLst/>
            <a:rect r="r" b="b" t="t" l="l"/>
            <a:pathLst>
              <a:path h="1602652" w="1488463">
                <a:moveTo>
                  <a:pt x="0" y="0"/>
                </a:moveTo>
                <a:lnTo>
                  <a:pt x="1488464" y="0"/>
                </a:lnTo>
                <a:lnTo>
                  <a:pt x="1488464" y="1602652"/>
                </a:lnTo>
                <a:lnTo>
                  <a:pt x="0" y="160265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0" id="10"/>
          <p:cNvSpPr/>
          <p:nvPr/>
        </p:nvSpPr>
        <p:spPr>
          <a:xfrm flipH="false" flipV="false" rot="0">
            <a:off x="213670" y="397579"/>
            <a:ext cx="13615181" cy="9491842"/>
          </a:xfrm>
          <a:custGeom>
            <a:avLst/>
            <a:gdLst/>
            <a:ahLst/>
            <a:cxnLst/>
            <a:rect r="r" b="b" t="t" l="l"/>
            <a:pathLst>
              <a:path h="9491842" w="13615181">
                <a:moveTo>
                  <a:pt x="0" y="0"/>
                </a:moveTo>
                <a:lnTo>
                  <a:pt x="13615181" y="0"/>
                </a:lnTo>
                <a:lnTo>
                  <a:pt x="13615181" y="9491842"/>
                </a:lnTo>
                <a:lnTo>
                  <a:pt x="0" y="949184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-2958" b="-101273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DAGs6wKQ-6E</dc:identifier>
  <dcterms:modified xsi:type="dcterms:W3CDTF">2011-08-01T06:04:30Z</dcterms:modified>
  <cp:revision>1</cp:revision>
  <dc:title>PET Grammar Revision </dc:title>
</cp:coreProperties>
</file>